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FF"/>
    <a:srgbClr val="0000CC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4.bp.blogspot.com/-gL2fYhYZP68/UHBFQjzWoQI/AAAAAAAAEsE/12-xXmcAHY4/s1600/blindmenandeleph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90600"/>
            <a:ext cx="6445589" cy="44958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I can compare the experiences of characters in stories.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1981200"/>
            <a:ext cx="6400800" cy="17526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1   2   3   4</a:t>
            </a:r>
            <a:endParaRPr lang="en-US" sz="6600" dirty="0"/>
          </a:p>
        </p:txBody>
      </p:sp>
      <p:pic>
        <p:nvPicPr>
          <p:cNvPr id="6" name="il_fi" descr="http://i43.tower.com/images/mm101212883/blind-men-elephant-karen-backstein-paperback-cover-ar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133600"/>
            <a:ext cx="2209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images.indiebound.com/421/257/978039925742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95489">
            <a:off x="3031239" y="3312727"/>
            <a:ext cx="2852922" cy="3155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lliam\Pictures\2012-12-06 Blind Men\Blind Men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4751159" cy="617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48000" y="2743200"/>
            <a:ext cx="5562600" cy="2308324"/>
          </a:xfrm>
          <a:prstGeom prst="rect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Comparing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I find the items to compare.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I choose the features to compare.</a:t>
            </a:r>
          </a:p>
          <a:p>
            <a:pPr marL="457200" indent="-457200">
              <a:buAutoNum type="arabicPeriod"/>
            </a:pP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066800"/>
            <a:ext cx="7772400" cy="4524315"/>
          </a:xfrm>
          <a:prstGeom prst="rect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Comparing</a:t>
            </a:r>
          </a:p>
          <a:p>
            <a:pPr marL="457200" indent="-457200"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I find the items to compare.</a:t>
            </a:r>
          </a:p>
          <a:p>
            <a:pPr marL="457200" indent="-457200">
              <a:buAutoNum type="arabicPeriod"/>
            </a:pPr>
            <a:endParaRPr lang="en-US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I choose the features to compare.</a:t>
            </a:r>
          </a:p>
          <a:p>
            <a:pPr marL="457200" indent="-457200">
              <a:buAutoNum type="arabicPeriod"/>
            </a:pP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I tell how they items are the same or different.</a:t>
            </a:r>
          </a:p>
          <a:p>
            <a:pPr marL="457200" indent="-457200">
              <a:buAutoNum type="arabicPeriod"/>
            </a:pP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William\Pictures\2012-12-06 Blind Men\Blind Men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6617"/>
            <a:ext cx="5181600" cy="6731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I can compare the experiences of characters in a story.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1   2   3   4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70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I can compare the experiences of characters in stories.</vt:lpstr>
      <vt:lpstr>Slide 3</vt:lpstr>
      <vt:lpstr>Slide 4</vt:lpstr>
      <vt:lpstr>Slide 5</vt:lpstr>
      <vt:lpstr>I can compare the experiences of characters in a story.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11</cp:revision>
  <dcterms:created xsi:type="dcterms:W3CDTF">2012-12-03T11:18:33Z</dcterms:created>
  <dcterms:modified xsi:type="dcterms:W3CDTF">2012-12-10T15:31:09Z</dcterms:modified>
</cp:coreProperties>
</file>