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0000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FAEF-0E6A-4030-A214-1CF986223EDF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AB27-2871-46EB-8306-A5FA95195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4.bp.blogspot.com/-gL2fYhYZP68/UHBFQjzWoQI/AAAAAAAAEsE/12-xXmcAHY4/s1600/blindmenandeleph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6445589" cy="449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stories.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1981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  <p:pic>
        <p:nvPicPr>
          <p:cNvPr id="6" name="il_fi" descr="http://i43.tower.com/images/mm101212883/blind-men-elephant-karen-backstein-paperback-cover-a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33600"/>
            <a:ext cx="2209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images.indiebound.com/421/257/978039925742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5489">
            <a:off x="3031239" y="3312727"/>
            <a:ext cx="2852922" cy="315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liam\Pictures\2012-12-06 Blind Men\Blind Men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4751159" cy="617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2743200"/>
            <a:ext cx="5562600" cy="2308324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772400" cy="4524315"/>
          </a:xfrm>
          <a:prstGeom prst="rect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Comparing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find the items to compare.</a:t>
            </a:r>
          </a:p>
          <a:p>
            <a:pPr marL="457200" indent="-457200">
              <a:buAutoNum type="arabicPeriod"/>
            </a:pPr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I choose the features to compare.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C00000"/>
                </a:solidFill>
                <a:latin typeface="Comic Sans MS" pitchFamily="66" charset="0"/>
              </a:rPr>
              <a:t>I tell how they items are the same or different.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U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illiam\Pictures\2012-12-06 Blind Men\Blind Men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6617"/>
            <a:ext cx="5181600" cy="6731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I can compare the experiences of characters in a story.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1   2   3   4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 can compare the experiences of characters in stories.</vt:lpstr>
      <vt:lpstr>Slide 3</vt:lpstr>
      <vt:lpstr>Slide 4</vt:lpstr>
      <vt:lpstr>Slide 5</vt:lpstr>
      <vt:lpstr>I can compare the experiences of characters in a story.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11</cp:revision>
  <dcterms:created xsi:type="dcterms:W3CDTF">2012-12-03T11:18:33Z</dcterms:created>
  <dcterms:modified xsi:type="dcterms:W3CDTF">2012-12-10T15:31:09Z</dcterms:modified>
</cp:coreProperties>
</file>